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368" r:id="rId6"/>
    <p:sldId id="373" r:id="rId7"/>
    <p:sldId id="374" r:id="rId8"/>
    <p:sldId id="359" r:id="rId9"/>
    <p:sldId id="295" r:id="rId10"/>
    <p:sldId id="367" r:id="rId11"/>
    <p:sldId id="371" r:id="rId12"/>
    <p:sldId id="263" r:id="rId13"/>
    <p:sldId id="372" r:id="rId14"/>
  </p:sldIdLst>
  <p:sldSz cx="10972800" cy="8229600" type="B4JIS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56" userDrawn="1">
          <p15:clr>
            <a:srgbClr val="A4A3A4"/>
          </p15:clr>
        </p15:guide>
        <p15:guide id="2" orient="horz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C2C"/>
    <a:srgbClr val="A31527"/>
    <a:srgbClr val="A21727"/>
    <a:srgbClr val="CC0000"/>
    <a:srgbClr val="B01C32"/>
    <a:srgbClr val="CCCDCC"/>
    <a:srgbClr val="EDEEED"/>
    <a:srgbClr val="872C90"/>
    <a:srgbClr val="C51C30"/>
    <a:srgbClr val="1AA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7" autoAdjust="0"/>
    <p:restoredTop sz="95984" autoAdjust="0"/>
  </p:normalViewPr>
  <p:slideViewPr>
    <p:cSldViewPr snapToGrid="0" snapToObjects="1" showGuides="1">
      <p:cViewPr>
        <p:scale>
          <a:sx n="91" d="100"/>
          <a:sy n="91" d="100"/>
        </p:scale>
        <p:origin x="2072" y="1488"/>
      </p:cViewPr>
      <p:guideLst>
        <p:guide pos="3456"/>
        <p:guide orient="horz"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A31-2B9F-A94B-A2CC-00F18DA57334}" type="datetimeFigureOut">
              <a:rPr lang="en-US" smtClean="0"/>
              <a:pPr/>
              <a:t>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604B-6C0D-8446-A61A-2AA75F37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C66E-FACF-7F40-AACA-BA49429FF6B3}" type="datetimeFigureOut">
              <a:rPr lang="en-US" smtClean="0"/>
              <a:pPr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DD1B-7981-514B-B211-D97C9422D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1754388" y="3489325"/>
            <a:ext cx="7464029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879E20A-94BE-BA40-BF54-E6049A700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2" y="2571496"/>
            <a:ext cx="2259596" cy="5931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5F66D3A-111A-2D44-965C-A6D002B16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597358"/>
            <a:ext cx="9326880" cy="17640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422F50-23C8-204E-A4D5-934CB5640D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5920" y="4925167"/>
            <a:ext cx="7680960" cy="2474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EB228E-5D37-DE42-BA31-374665E6906E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717057"/>
            <a:ext cx="1335024" cy="347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6547" y="3465512"/>
            <a:ext cx="9629775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91162" y="5106988"/>
            <a:ext cx="4814888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9525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88279F0-1413-BE44-BB96-CB42EF008A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E267FA-96CD-F149-813D-10F702A788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E087E5B-8CE3-D84F-87ED-068C09827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122EAA-0E2E-334C-8FD7-F7152351DF1D}"/>
              </a:ext>
            </a:extLst>
          </p:cNvPr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C46318F0-0337-6543-A959-E460F34C9A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94BCC-9AC9-B541-A6EA-15BF0043F44B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2725341" y="4733925"/>
            <a:ext cx="54864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4EA94B-4972-E642-83B1-ADFA9CC6FCC6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5C89BE1-B994-4541-8F5E-6CEF87B48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6973" y="7857642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80E471C-2310-9E42-8633-CE85F72294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0104" y="7857642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0623718-98EE-614F-90B6-3FF4AEE8F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3236" y="7857642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869AC21-254E-E140-97CF-6E76614CF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9277" y="3150395"/>
            <a:ext cx="7315200" cy="1477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7" name="Picture 3" descr="U Health_horizontal_white.eps">
            <a:extLst>
              <a:ext uri="{FF2B5EF4-FFF2-40B4-BE49-F238E27FC236}">
                <a16:creationId xmlns:a16="http://schemas.microsoft.com/office/drawing/2014/main" id="{3A5686FB-A54D-154C-B262-819175A65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4" y="5008563"/>
            <a:ext cx="24860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1" y="-8359"/>
            <a:ext cx="109728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725341" y="4733925"/>
            <a:ext cx="54864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24DC9AB-D6F9-5A46-ACDB-8BC683F76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12EB29B-BDA0-824E-9B8E-103911955B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652469C-D67E-0F43-BFB5-493B84EBC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04F874-137D-DA4C-9CD2-9896BC66BF5E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5D92E16-5DC9-2D47-9DBA-07BC794B0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6425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rgbClr val="991C2C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>
            <a:extLst>
              <a:ext uri="{FF2B5EF4-FFF2-40B4-BE49-F238E27FC236}">
                <a16:creationId xmlns:a16="http://schemas.microsoft.com/office/drawing/2014/main" id="{2AE54A6C-F0FE-E64A-88A8-DB9AB7BC9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4995863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7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7" y="2114868"/>
            <a:ext cx="9507311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F114CE-A71F-1948-827E-49A309476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D1DDD64-E7BD-7D49-BCAB-B2F3B9E687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4666489-4827-F540-B563-CD6001CF3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769863-E1A1-5948-B595-F73FB9ABEBB5}"/>
              </a:ext>
            </a:extLst>
          </p:cNvPr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441B5AA-7CEE-ED4E-880B-EB8215354E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2AC291-E03D-254B-893B-1467227A9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32AE5D-BE74-2B4E-A98E-089E7E1EA637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14E1B193-F4BB-A246-BAE2-A67C1FFD6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6E4D557-733B-F443-B3A6-B791074C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C424D65-3239-F04F-8F2E-05DE2A88F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9D294B-177B-CA4F-968B-AB8507BE20A2}"/>
              </a:ext>
            </a:extLst>
          </p:cNvPr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9C62EE2-AB79-B646-BBC2-8D46AB17A2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A9BD1-EA8F-4D4B-9C32-8916107D447E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D34D9A-E924-A148-BD1D-90861F655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7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911B2F5-8652-A845-853C-B6722CB9D1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06BED06-852C-DB4F-8208-534A3890F7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943AED2-8055-DD44-BFBF-C2DED039DF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8ADC7D-8A64-C141-A7F6-5F1DE4BEDAAA}"/>
              </a:ext>
            </a:extLst>
          </p:cNvPr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A307A0C-295F-2F4F-BB5A-7212C6117B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676B95-6F01-084F-BFE3-2C22F2E6B6F0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95E259-0FD0-224B-A315-DF337D52F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7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5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5879289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A44294C-7E80-E249-BEA9-CB3CAEFAC8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2F82BB2E-FCAE-5541-B0FD-287161E9B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409D07-A21A-9E49-B1D4-5A43EBF9F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40B304-394F-444B-8332-FFF7658F5E42}"/>
              </a:ext>
            </a:extLst>
          </p:cNvPr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CE61ABD1-91E8-0843-B203-B87A75080E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6E1E4A-FA4E-2943-9D56-20EB93D20976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C0050E-DCBD-8842-8D09-F9690E93B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7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6" name="Rectangle 15"/>
          <p:cNvSpPr/>
          <p:nvPr userDrawn="1"/>
        </p:nvSpPr>
        <p:spPr>
          <a:xfrm>
            <a:off x="-244388" y="1618670"/>
            <a:ext cx="1149672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0E3DB2D-5E52-5541-8C4C-8FE6B8378E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A33A00E-DD2F-2540-AD30-DBBFE9EAC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0C2FA2A-913C-1A42-A7DE-92B2746DA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E62ADA-7AE3-164D-AF7A-8F79E91841F4}"/>
              </a:ext>
            </a:extLst>
          </p:cNvPr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E338969-0EA7-E444-AF53-EA164272DC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B8B329-6556-8847-A96A-DA22BB6CC996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4396A7-A597-E740-A401-E714C1C3B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525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22395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3" r:id="rId5"/>
    <p:sldLayoutId id="2147483664" r:id="rId6"/>
    <p:sldLayoutId id="2147483665" r:id="rId7"/>
    <p:sldLayoutId id="2147483666" r:id="rId8"/>
    <p:sldLayoutId id="2147483655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31502" rtl="0" eaLnBrk="1" latinLnBrk="0" hangingPunct="1">
        <a:spcBef>
          <a:spcPct val="0"/>
        </a:spcBef>
        <a:buNone/>
        <a:defRPr sz="4480" b="0" i="0" kern="1200" cap="all" baseline="0">
          <a:solidFill>
            <a:srgbClr val="B01C32"/>
          </a:solidFill>
          <a:latin typeface="Century Gothic" charset="0"/>
          <a:ea typeface="+mj-ea"/>
          <a:cs typeface="Avenir Roman"/>
        </a:defRPr>
      </a:lvl1pPr>
    </p:titleStyle>
    <p:bodyStyle>
      <a:lvl1pPr marL="548626" indent="-548626" algn="l" defTabSz="731502" rtl="0" eaLnBrk="1" latinLnBrk="0" hangingPunct="1">
        <a:spcBef>
          <a:spcPct val="20000"/>
        </a:spcBef>
        <a:buFont typeface="Arial"/>
        <a:buChar char="•"/>
        <a:defRPr sz="44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1pPr>
      <a:lvl2pPr marL="1188690" indent="-457189" algn="l" defTabSz="731502" rtl="0" eaLnBrk="1" latinLnBrk="0" hangingPunct="1">
        <a:spcBef>
          <a:spcPct val="20000"/>
        </a:spcBef>
        <a:buFont typeface="Arial"/>
        <a:buChar char="–"/>
        <a:defRPr sz="38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2pPr>
      <a:lvl3pPr marL="1828754" indent="-365751" algn="l" defTabSz="731502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2560256" indent="-365751" algn="l" defTabSz="731502" rtl="0" eaLnBrk="1" latinLnBrk="0" hangingPunct="1">
        <a:spcBef>
          <a:spcPct val="20000"/>
        </a:spcBef>
        <a:buFont typeface="Arial"/>
        <a:buChar char="–"/>
        <a:defRPr sz="25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4pPr>
      <a:lvl5pPr marL="3291758" indent="-365751" algn="l" defTabSz="731502" rtl="0" eaLnBrk="1" latinLnBrk="0" hangingPunct="1">
        <a:spcBef>
          <a:spcPct val="20000"/>
        </a:spcBef>
        <a:buFont typeface="Arial"/>
        <a:buChar char="»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5pPr>
      <a:lvl6pPr marL="4023259" indent="-365751" algn="l" defTabSz="7315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61" indent="-365751" algn="l" defTabSz="7315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263" indent="-365751" algn="l" defTabSz="7315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765" indent="-365751" algn="l" defTabSz="7315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03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05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07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09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10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12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14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597358"/>
            <a:ext cx="9326880" cy="17640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45920" y="4925167"/>
            <a:ext cx="7680960" cy="24741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D0359-185D-0D42-B487-8EBDE7355551}"/>
              </a:ext>
            </a:extLst>
          </p:cNvPr>
          <p:cNvSpPr txBox="1"/>
          <p:nvPr/>
        </p:nvSpPr>
        <p:spPr>
          <a:xfrm>
            <a:off x="1018087" y="3620022"/>
            <a:ext cx="894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6C6338-1DB6-D540-A7A2-409E1C07D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573" y="7866925"/>
            <a:ext cx="89336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3AC48E-7C84-644A-8548-64B16A9FF6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704" y="7866925"/>
            <a:ext cx="893365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AACA7A-8FD9-C441-A33B-7FABA329C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0836" y="7866925"/>
            <a:ext cx="893365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64586E6-0E1E-E349-B245-39695C57DB33}"/>
              </a:ext>
            </a:extLst>
          </p:cNvPr>
          <p:cNvSpPr txBox="1">
            <a:spLocks/>
          </p:cNvSpPr>
          <p:nvPr/>
        </p:nvSpPr>
        <p:spPr>
          <a:xfrm>
            <a:off x="1819277" y="3150395"/>
            <a:ext cx="7315200" cy="1477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731502" rtl="0" eaLnBrk="1" latinLnBrk="0" hangingPunct="1">
              <a:spcBef>
                <a:spcPct val="20000"/>
              </a:spcBef>
              <a:buFont typeface="Arial"/>
              <a:buNone/>
              <a:defRPr sz="8000" b="0" i="0" kern="120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 Roman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 Roman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 Roman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91C2C"/>
                </a:solidFill>
              </a:rPr>
              <a:t>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BA8227-756C-7E4E-9FEA-6301D499E0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573" y="7866925"/>
            <a:ext cx="89336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6D061F-4E4C-F74A-BE80-A281698CA3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704" y="7866925"/>
            <a:ext cx="893365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7DDC50A-00A9-5C4A-9A84-4B566BE5A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0836" y="7866925"/>
            <a:ext cx="893365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5" y="772358"/>
            <a:ext cx="10058399" cy="668489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4391715-1141-2643-9F84-D2DECD60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573" y="7866925"/>
            <a:ext cx="89336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855A03-C68A-DF4D-B00E-AE945612B1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704" y="7866925"/>
            <a:ext cx="893365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A2718F8-70A1-EA4B-9D67-53EA951F5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0836" y="7866925"/>
            <a:ext cx="893365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30F740-184B-184E-8602-2CC4862D6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573" y="7866925"/>
            <a:ext cx="89336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6E3432-30E5-9A42-ACDC-10048F051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704" y="7866925"/>
            <a:ext cx="893365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A115D2-4089-574F-BDEE-9FE00733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0836" y="7866925"/>
            <a:ext cx="893365" cy="3048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D27BD-A583-6946-84B5-D3312B490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t="4124" b="5640"/>
          <a:stretch/>
        </p:blipFill>
        <p:spPr>
          <a:xfrm>
            <a:off x="1309939" y="1702188"/>
            <a:ext cx="8451394" cy="5430768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F1EAA8-652D-504A-B8F0-CDDBE08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4" y="694482"/>
            <a:ext cx="9917724" cy="6594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31527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68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4190892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943" y="1945850"/>
            <a:ext cx="6261413" cy="5313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PATIENT’S NEEDS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B4E6D1-ACA3-1843-9BC3-79C9E7BEE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573" y="7866925"/>
            <a:ext cx="89336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D843B3C-BA93-C447-8580-892C76B53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704" y="7866925"/>
            <a:ext cx="893365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F01D35-6543-FC47-81E0-4EF652C15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0836" y="7866925"/>
            <a:ext cx="893365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1783903"/>
            <a:ext cx="3063755" cy="27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40" y="1778069"/>
            <a:ext cx="3059379" cy="272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66" y="1750132"/>
            <a:ext cx="3059379" cy="275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91" y="1785365"/>
            <a:ext cx="3060836" cy="27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94" y="4575919"/>
            <a:ext cx="3065213" cy="27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16" y="4575919"/>
            <a:ext cx="3068131" cy="27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4575919"/>
            <a:ext cx="3063755" cy="27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66" y="4575919"/>
            <a:ext cx="3063755" cy="27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9429" y="7817009"/>
            <a:ext cx="1847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808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39591" y="0"/>
            <a:ext cx="14658013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28800" y="0"/>
            <a:ext cx="178414" cy="8229600"/>
          </a:xfrm>
          <a:prstGeom prst="rect">
            <a:avLst/>
          </a:prstGeom>
          <a:solidFill>
            <a:srgbClr val="B01C3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18891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95798A-8E1E-1341-8339-148F52525739}"/>
              </a:ext>
            </a:extLst>
          </p:cNvPr>
          <p:cNvSpPr txBox="1">
            <a:spLocks/>
          </p:cNvSpPr>
          <p:nvPr/>
        </p:nvSpPr>
        <p:spPr>
          <a:xfrm>
            <a:off x="21933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 algn="l" defTabSz="731502" rtl="0" eaLnBrk="1" latinLnBrk="0" hangingPunct="1">
              <a:spcBef>
                <a:spcPct val="20000"/>
              </a:spcBef>
              <a:buFont typeface="Arial"/>
              <a:buNone/>
              <a:defRPr sz="900" b="1" i="0" kern="1200" spc="150" baseline="0">
                <a:solidFill>
                  <a:schemeClr val="bg1"/>
                </a:solidFill>
                <a:latin typeface="Century Gothic" charset="0"/>
                <a:ea typeface="+mn-ea"/>
                <a:cs typeface="Avenir Roman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 Roman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 Roman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 Roman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1E5FBB7-5477-F545-9159-079BA645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C02F286-19C8-8C47-B0E1-08E310C876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37B6251-6E57-354E-9167-E39DAB8CF0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F15D18245C1458954909DB36AE657" ma:contentTypeVersion="0" ma:contentTypeDescription="Create a new document." ma:contentTypeScope="" ma:versionID="31d1ffe5a42fea02fd9322eb624dbb2b">
  <xsd:schema xmlns:xsd="http://www.w3.org/2001/XMLSchema" xmlns:xs="http://www.w3.org/2001/XMLSchema" xmlns:p="http://schemas.microsoft.com/office/2006/metadata/properties" xmlns:ns2="402b49ca-617a-4412-a136-22a821ef8eb4" targetNamespace="http://schemas.microsoft.com/office/2006/metadata/properties" ma:root="true" ma:fieldsID="2b995caac7fa654b91bcd9862e99db1b" ns2:_=""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PULSEDOC-1743074161-10</_dlc_DocId>
    <_dlc_DocIdUrl xmlns="402b49ca-617a-4412-a136-22a821ef8eb4">
      <Url>https://pulse.utah.edu/site/marcomm/_layouts/15/DocIdRedir.aspx?ID=PULSEDOC-1743074161-10</Url>
      <Description>PULSEDOC-1743074161-10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A819B-F561-46B5-BFBC-5A6D8467D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870874-4101-4083-8869-B7DFFD15ED4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B84F3E7-A722-454A-B198-D9EF151DD1CC}">
  <ds:schemaRefs>
    <ds:schemaRef ds:uri="http://schemas.microsoft.com/office/2006/metadata/properties"/>
    <ds:schemaRef ds:uri="http://schemas.microsoft.com/office/infopath/2007/PartnerControls"/>
    <ds:schemaRef ds:uri="402b49ca-617a-4412-a136-22a821ef8eb4"/>
  </ds:schemaRefs>
</ds:datastoreItem>
</file>

<file path=customXml/itemProps4.xml><?xml version="1.0" encoding="utf-8"?>
<ds:datastoreItem xmlns:ds="http://schemas.openxmlformats.org/officeDocument/2006/customXml" ds:itemID="{CE0C0EAB-78E5-4DEE-A2CC-E0005E0926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20</Words>
  <Application>Microsoft Macintosh PowerPoint</Application>
  <PresentationFormat>Custom</PresentationFormat>
  <Paragraphs>10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Roman</vt:lpstr>
      <vt:lpstr>Calibri</vt:lpstr>
      <vt:lpstr>Century Gothic</vt:lpstr>
      <vt:lpstr>Century Gothic Bold</vt:lpstr>
      <vt:lpstr>Century Gothic Bold Italic</vt:lpstr>
      <vt:lpstr>Office Theme</vt:lpstr>
      <vt:lpstr>PowerPoint Presentation</vt:lpstr>
      <vt:lpstr>PowerPoint Presentation</vt:lpstr>
      <vt:lpstr>PowerPoint Presentation</vt:lpstr>
      <vt:lpstr>PowerPoint Presentation</vt:lpstr>
      <vt:lpstr>Click to add title</vt:lpstr>
      <vt:lpstr>SERVING THE PATIENT’S NEEDS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Svaren</dc:creator>
  <cp:lastModifiedBy>Jessica Cagle</cp:lastModifiedBy>
  <cp:revision>299</cp:revision>
  <cp:lastPrinted>2016-08-31T21:58:28Z</cp:lastPrinted>
  <dcterms:created xsi:type="dcterms:W3CDTF">2016-08-02T16:41:37Z</dcterms:created>
  <dcterms:modified xsi:type="dcterms:W3CDTF">2019-01-07T16:45:37Z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8551c8e8-7156-4bdb-9a8d-e1a67c0c2fd5</vt:lpwstr>
  </property>
  <property fmtid="{D5CDD505-2E9C-101B-9397-08002B2CF9AE}" pid="3" name="ContentTypeId">
    <vt:lpwstr>0x0101000B7F15D18245C1458954909DB36AE657</vt:lpwstr>
  </property>
</Properties>
</file>